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2D84-B99E-4565-B5D3-ECE090085F23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9D28-0CA0-44BE-B8D8-67873E5B8A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2D84-B99E-4565-B5D3-ECE090085F23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9D28-0CA0-44BE-B8D8-67873E5B8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2D84-B99E-4565-B5D3-ECE090085F23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9D28-0CA0-44BE-B8D8-67873E5B8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2D84-B99E-4565-B5D3-ECE090085F23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9D28-0CA0-44BE-B8D8-67873E5B8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2D84-B99E-4565-B5D3-ECE090085F23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9D28-0CA0-44BE-B8D8-67873E5B8A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2D84-B99E-4565-B5D3-ECE090085F23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9D28-0CA0-44BE-B8D8-67873E5B8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2D84-B99E-4565-B5D3-ECE090085F23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9D28-0CA0-44BE-B8D8-67873E5B8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2D84-B99E-4565-B5D3-ECE090085F23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9D28-0CA0-44BE-B8D8-67873E5B8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2D84-B99E-4565-B5D3-ECE090085F23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9D28-0CA0-44BE-B8D8-67873E5B8A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2D84-B99E-4565-B5D3-ECE090085F23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9D28-0CA0-44BE-B8D8-67873E5B8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2D84-B99E-4565-B5D3-ECE090085F23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9D28-0CA0-44BE-B8D8-67873E5B8A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F62D84-B99E-4565-B5D3-ECE090085F23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AE9D28-0CA0-44BE-B8D8-67873E5B8A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836712"/>
            <a:ext cx="7406640" cy="2016224"/>
          </a:xfrm>
        </p:spPr>
        <p:txBody>
          <a:bodyPr>
            <a:noAutofit/>
          </a:bodyPr>
          <a:lstStyle/>
          <a:p>
            <a:r>
              <a:rPr lang="ru-RU" sz="6000" dirty="0">
                <a:effectLst/>
                <a:latin typeface="Times New Roman" pitchFamily="18" charset="0"/>
                <a:cs typeface="Times New Roman" pitchFamily="18" charset="0"/>
              </a:rPr>
              <a:t>Капризы и упрямство в дошкольном возрасте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3501008"/>
            <a:ext cx="3475112" cy="2808312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Суярко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Оксана Ивановна</a:t>
            </a:r>
          </a:p>
        </p:txBody>
      </p:sp>
      <p:pic>
        <p:nvPicPr>
          <p:cNvPr id="5" name="Рисунок 4" descr="1428295124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924944"/>
            <a:ext cx="4263008" cy="3279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effectLst/>
                <a:latin typeface="Times New Roman" pitchFamily="18" charset="0"/>
                <a:cs typeface="Times New Roman" pitchFamily="18" charset="0"/>
              </a:rPr>
              <a:t>«Что необходимо знать родителям о детском упрямстве и капризности»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упрямства и капризности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начинается примерно с 18 месяцев.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Как правило, эта фаза заканчивается к 3,5- 4 годам.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Пик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упрямства приходится на 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,5- 3 года жизни.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Мальчики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упрямятся сильнее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чем девочки.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Девочки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капризничают чаще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чем мальчики.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кризисный период приступы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упрямства и капризности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случаются у детей по 5 раз в день. У некоторых детей – до 19 раз!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Упражнение «Есть мнение»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Команда красных - Ситуация №1</a:t>
            </a: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i="1" dirty="0"/>
              <a:t>Мама пришла домой с 4-летней Наташей. Девочка громко требует: “Хочу на улицу! Хочу еще погулять!! Хочу кататься на качелях!”</a:t>
            </a:r>
            <a:endParaRPr lang="ru-RU" dirty="0"/>
          </a:p>
          <a:p>
            <a:pPr>
              <a:buNone/>
            </a:pPr>
            <a:r>
              <a:rPr lang="ru-RU" b="1" i="1" dirty="0"/>
              <a:t>Мама уговаривает, объясняет ей, что пора обедать и спать, что все дети ушли домой. Девочка с визгом бросается на пол, стучит ногами. Мама кидается к ней, старается поднять Наташу, у нее не получается. Мама сама чуть не плача, продолжает уговаривать свою дочь</a:t>
            </a:r>
            <a:r>
              <a:rPr lang="ru-RU" i="1" dirty="0"/>
              <a:t>…</a:t>
            </a:r>
            <a:endParaRPr lang="ru-RU" dirty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0070C0"/>
                </a:solidFill>
              </a:rPr>
              <a:t>Команда синих - Ситуация №2</a:t>
            </a:r>
            <a:endParaRPr lang="ru-RU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i="1" dirty="0"/>
              <a:t>Миша бросается с криком на пол, чего-то требуя. Родители непреклонны. Миша кричит громче, ногами стучит сильнее, слезы катятся быстрее. Мама крепится с трудом, но ее стойкости хватает не надолго, и она говорит папе: ”Ну, ладно, давай уступим”. А Мише только этого и надо. Он кричит и требует еще настойчивее.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>
                <a:effectLst/>
                <a:latin typeface="Times New Roman" pitchFamily="18" charset="0"/>
                <a:cs typeface="Times New Roman" pitchFamily="18" charset="0"/>
              </a:rPr>
              <a:t>Вопросы для обсуждения: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Ситуация №1</a:t>
            </a:r>
          </a:p>
          <a:p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Каково ваше мнение, правильно ли поступила мама?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-Что на ваш взгляд могло стать причиной такого поведения девочки?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-Как в такой ситуации поступили бы вы?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Какие ошибки были допущены взрослым?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Ситуация №2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Что можно сказать про эту ситуацию?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-Что стало причиной такого поведения?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Как стоит поступать родителям?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effectLst/>
              </a:rPr>
              <a:t>Советы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Ситуация №1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бесполезно что-то объяснять ребенку - он все равно сейчас не слышит никого, кроме себя.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правильным было бы уйти в другую комнату, оставив ребенка одного до тех пор, пока не пройдет это состояние!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важно увести ребенка «со сцены» домой или в спокойное место, где нет посторонних.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вы не поддадитесь, то вскоре он убедится, что его вопли не волнуют окружающих, и аудитории у него нет, то привычка устраивать истерики постепенно исчезнет.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Ситуация№2</a:t>
            </a:r>
          </a:p>
          <a:p>
            <a:r>
              <a:rPr lang="ru-RU" sz="1800" dirty="0"/>
              <a:t>родителям следует четко определить список разрешенных и запрещенных вещей, и всегда придерживаться однажды установленного запрета, выступая единым «фронтом» </a:t>
            </a:r>
            <a:r>
              <a:rPr lang="ru-RU" sz="1800" dirty="0" err="1"/>
              <a:t>мама+папа</a:t>
            </a:r>
            <a:r>
              <a:rPr lang="ru-RU" sz="1800" dirty="0"/>
              <a:t>.</a:t>
            </a:r>
          </a:p>
          <a:p>
            <a:r>
              <a:rPr lang="ru-RU" sz="1800" dirty="0"/>
              <a:t>Необходимо выработать единые требования к ребенку у всех членов семьи!</a:t>
            </a:r>
          </a:p>
          <a:p>
            <a:r>
              <a:rPr lang="ru-RU" sz="1800" dirty="0"/>
              <a:t>Ни в коем случае один из родителей не должен отменять запретов другого и тем более противоречить и спорить на глазах у ребенка.</a:t>
            </a:r>
          </a:p>
          <a:p>
            <a:r>
              <a:rPr lang="ru-RU" sz="1800" dirty="0"/>
              <a:t>Необходимо сформировать у ребенка понятие “нельзя”. И это не жадность или жестокость, а забота о здоровье и безопасности вашего малыша.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Игра -упражнение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 « Продолжи фразу»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« Я капризничаю тогда , когда……» 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razuchivaniie-podvizhnykh-ighr-na-urokie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132856"/>
            <a:ext cx="4896544" cy="43924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71420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600" b="1" dirty="0">
                <a:effectLst/>
                <a:latin typeface="Times New Roman" pitchFamily="18" charset="0"/>
                <a:cs typeface="Times New Roman" pitchFamily="18" charset="0"/>
              </a:rPr>
              <a:t>Что могут сделать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effectLst/>
                <a:latin typeface="Times New Roman" pitchFamily="18" charset="0"/>
                <a:cs typeface="Times New Roman" pitchFamily="18" charset="0"/>
              </a:rPr>
              <a:t>родители для преодоления упрямства и капризности у детей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предавайте большого значения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упрямству и капризности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Примите к сведению приступ, но не очень волнуйтесь за ребёнка.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 время приступа оставайтесь рядом, дайте ему почувствовать, что вы его понимаете.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 пытайтесь в это время что-либо внушать своему ребёнку – это бесполезно. Ругань не имеет смысла, шлепки ещё сильнее его возбуждают.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Будьте в поведении с ребёнком настойчивы, если сказали "нет", оставайтесь и дальше при этом мнении.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Не сдавайтесь даже тогда, когда приступ ребёнка протекает в общественном месте. Чаще всего помогает только одно – взять его за руку и увести.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240848" cy="1066130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b="1" dirty="0">
                <a:effectLst/>
                <a:latin typeface="Times New Roman" pitchFamily="18" charset="0"/>
                <a:cs typeface="Times New Roman" pitchFamily="18" charset="0"/>
              </a:rPr>
              <a:t>Что могут сделать</a:t>
            </a: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effectLst/>
                <a:latin typeface="Times New Roman" pitchFamily="18" charset="0"/>
                <a:cs typeface="Times New Roman" pitchFamily="18" charset="0"/>
              </a:rPr>
              <a:t>родители для преодоления упрямства и капризности у детей</a:t>
            </a: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72816"/>
            <a:ext cx="7456872" cy="4475584"/>
          </a:xfrm>
        </p:spPr>
        <p:txBody>
          <a:bodyPr>
            <a:normAutofit fontScale="32500" lnSpcReduction="20000"/>
          </a:bodyPr>
          <a:lstStyle/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Истеричность и 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капризность требует зрителей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, не прибегайте к помощи </a:t>
            </a:r>
            <a:r>
              <a:rPr lang="ru-RU" sz="6000" u="sng" dirty="0">
                <a:latin typeface="Times New Roman" pitchFamily="18" charset="0"/>
                <a:cs typeface="Times New Roman" pitchFamily="18" charset="0"/>
              </a:rPr>
              <a:t>посторонних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: "Посмотрите, какая плохая девочка,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ай-яй-яй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!". Ребёнку только этого и нужно.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Постарайтесь схитрить: "Ох, какая у меня есть интересная игрушка (книжка, штучка!". Подобные отвлекающие манёвры заинтересуют </a:t>
            </a:r>
            <a:r>
              <a:rPr lang="ru-RU" sz="6200" b="1" dirty="0">
                <a:latin typeface="Times New Roman" pitchFamily="18" charset="0"/>
                <a:cs typeface="Times New Roman" pitchFamily="18" charset="0"/>
              </a:rPr>
              <a:t>капризулю и он успокоится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Исключите из арсенала грубый тон, резкость, стремление " сломить силой авторитета".</a:t>
            </a:r>
          </a:p>
          <a:p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Спокойный тон общения, без раздражительности.</a:t>
            </a:r>
          </a:p>
          <a:p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Уступки имеют место быть, если они педагогически целесообразны, оправданы логикой воспитательного процесса.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332656"/>
            <a:ext cx="3657600" cy="585478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Нельзя хвалить за то, что: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достигнуто не своим трудом.</a:t>
            </a: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 подлежит похвале (красота, сила, ловкость, ум).</a:t>
            </a: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 жалости или желания понравиться.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332656"/>
            <a:ext cx="3657600" cy="58547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Надо хвалить: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за поступок, за свершившееся действие.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начинать сотрудничать с ребёнком всегда с похвалы, одобрения.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очень важно похвалить ребёнка с утра, как можно раньше и на ночь тоже.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уметь хвалить не хваля (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попросить о помощи, совет, как у взрослого). О наказаниях необходимо остановиться более подробно.</a:t>
            </a: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Нельзя наказывать и ругать когда: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   ребёнок болен, испытывает недомогание или оправился после болезни т.к. в это время психика ребёнка уязвима и реакция непредсказуема.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   когда ребёнок ест, сразу после сна и перед сном.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   во всех случаях, когда что-то не получается (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пример: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когда вы торопитесь, а ребёнок не может завязать шнурки).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    после физической или душевной травмы (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ребёнок упал, вы ругаете за это, считая, что он виноват).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     когда ребёнок не справился со страхом, невнимательностью, подвижностью и т.д., но очень старался.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    когда внутренние мотивы его поступка вам не понятны.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    когда вы сами не в себе.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54162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Творческая игра «Какой он – мой ребёнок?»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hello_html_m51079e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412776"/>
            <a:ext cx="6552728" cy="4896544"/>
          </a:xfrm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>
                <a:effectLst/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наше время характер и глубина капризов изменились, так же как и сами дети.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Ребята стали более эгоистичными, самолюбивыми и жестокими.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Взрослые стали меньше интересоваться внутренним миром детей, их переживаниями, тревогами, успехами и неудачами.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Дети начали отдаляться от своих родителей, а те, в свою очередь, не пытаются воспрепятствовать им.</a:t>
            </a:r>
            <a:r>
              <a:rPr lang="ru-RU" dirty="0"/>
              <a:t>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Родители сейчас уделяют гораздо больше внимания материальной жизни детей, чем их духовному развитию и становлению.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</a:rPr>
              <a:t>Рефлексия </a:t>
            </a:r>
          </a:p>
        </p:txBody>
      </p:sp>
      <p:pic>
        <p:nvPicPr>
          <p:cNvPr id="5" name="Содержимое 4" descr="1396423127_makgc20anb6epx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35100" y="1772816"/>
            <a:ext cx="3657600" cy="38791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Содержимое 5" descr="baby-crying-clipart-1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67934" y="1874837"/>
            <a:ext cx="3075432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</a:rPr>
              <a:t>Спасибо за внимание</a:t>
            </a:r>
          </a:p>
        </p:txBody>
      </p:sp>
      <p:pic>
        <p:nvPicPr>
          <p:cNvPr id="4" name="Содержимое 3" descr="4416198_stock-vector-children-theme-image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268760"/>
            <a:ext cx="6120679" cy="4680520"/>
          </a:xfrm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Родительское собрание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200" b="1" i="1" dirty="0">
                <a:latin typeface="Times New Roman" pitchFamily="18" charset="0"/>
                <a:cs typeface="Times New Roman" pitchFamily="18" charset="0"/>
              </a:rPr>
              <a:t>В царстве капризов и упрямства</a:t>
            </a: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собрания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Повышение компетентности родителей в способности преодолевать капризы и упрямство в младшем  дошкольном возрасте.</a:t>
            </a:r>
          </a:p>
          <a:p>
            <a:pPr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Задачи: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1. Помочь родителям определить причины капризов и упрямства детей.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2.Способствовать формированию у родителей умения предупреждать и преодолевать капризы и упрямство.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3.Замотивировать родителей в решении педагогических задач.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</a:rPr>
              <a:t>Приглашение на собрание</a:t>
            </a:r>
          </a:p>
        </p:txBody>
      </p:sp>
      <p:pic>
        <p:nvPicPr>
          <p:cNvPr id="4" name="Содержимое 3" descr="index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916832"/>
            <a:ext cx="6768752" cy="38884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effectLst/>
                <a:latin typeface="Times New Roman" pitchFamily="18" charset="0"/>
                <a:cs typeface="Times New Roman" pitchFamily="18" charset="0"/>
              </a:rPr>
              <a:t>Приветствие</a:t>
            </a:r>
            <a:br>
              <a:rPr lang="ru-RU" sz="48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/>
          <a:lstStyle/>
          <a:p>
            <a:pPr algn="r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Каждый участник здоровается, называет своё имя и на первую букву своего имени называет какое-либо качество, присуще ему. Например: Наталья – надежная, Светлана – смешливая и т.д.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http://images.easyfreeclipart.com/1483/have-your-class-stand-in-a-circle-you-are-going-14833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24944"/>
            <a:ext cx="4536503" cy="39330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7170000" cy="864096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effectLst/>
                <a:latin typeface="Times New Roman" pitchFamily="18" charset="0"/>
                <a:cs typeface="Times New Roman" pitchFamily="18" charset="0"/>
              </a:rPr>
              <a:t>Психологический настрой на работу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/>
              <a:t>Игра: «Пусть встанут те, кто…»</a:t>
            </a:r>
            <a:r>
              <a:rPr lang="ru-RU" b="1" dirty="0"/>
              <a:t>.</a:t>
            </a:r>
            <a:endParaRPr lang="ru-RU" dirty="0"/>
          </a:p>
          <a:p>
            <a:pPr algn="r">
              <a:buNone/>
            </a:pP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Примеры высказываний:</a:t>
            </a:r>
            <a:br>
              <a:rPr lang="ru-RU" sz="35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- Пусть встанут те, кто читает детям перед сном,</a:t>
            </a:r>
            <a:br>
              <a:rPr lang="ru-RU" sz="35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- …кто любит путешествовать вместе с детьми,</a:t>
            </a:r>
            <a:br>
              <a:rPr lang="ru-RU" sz="35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- …кто занимается со своими детьми больше часа ежедневно,</a:t>
            </a:r>
            <a:br>
              <a:rPr lang="ru-RU" sz="35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- …кто часто сталкивается с упрямством и капризами ребенка, и т.д.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85728"/>
            <a:ext cx="7498080" cy="59157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Притча «Всё в твоих руках»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«Жил мудрец, который знал всё. Один человек захотел доказать, что мудрец знает не всё. Зажав в ладонях бабочку, он спросил: «Скажи, мудрец, какая у меня в руках бабочка живая или мертвая?» А сам думает: «Скажет живая – я её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умертвлю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скажет мертвая - выпущу» Мудрец, подумав, ответил «Все в твоих руках».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Как замечательно слова этой притчи подходят к нашей теме встречи. Именно в наших руках, в руках взрослых: мам, пап и педагогов какое поведение есть и будет у нашего ребенка, и какими вырастут наши дети. 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КАПРИЗЫ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это действия, которые лишены разумного основания, т.е. " Я так хочу и всё!!!". Они вызываются слабостью ребёнка и в определённой степени тоже выступают как форма самозащиты. Проявления капризов: в желании продолжить начатое действие даже в тех случаях, когда ясно, что оно бессмысленно, не приносит пользы. В недовольстве, раздражительности, плаче, в двигательном перевозбуждении. Развитию капризов способствует неокрепшая нервная система.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УПРЯМСТВО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это психологическое состояние, очень близкое к негативизму. Это отрицательная особенность поведения человека, выражающаяся в необоснованном и нерациональном противодействии просьбам, советам, требованиям других людей. Вид упорного непослушания, для которого нет видимых мотивов. Проявления упрямства: в желании продолжить начатое действие даже в тех случаях, когда ясно, что оно бессмысленно, не приносит пользы. выступает как психологическая защита и имеет избирательный характер, т.е. ребёнок понял, что совершил ошибку, но не хочет в этом признаваться, и поэтому " стоит на своём".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Причины плохого поведения у ребенка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Первая причина </a:t>
            </a:r>
            <a:r>
              <a:rPr lang="ru-RU" i="1" dirty="0"/>
              <a:t>—</a:t>
            </a:r>
            <a:r>
              <a:rPr lang="ru-RU" dirty="0"/>
              <a:t> борьба за внимание</a:t>
            </a:r>
          </a:p>
          <a:p>
            <a:r>
              <a:rPr lang="ru-RU" i="1" dirty="0"/>
              <a:t> </a:t>
            </a:r>
            <a:r>
              <a:rPr lang="ru-RU" b="1" i="1" dirty="0"/>
              <a:t>Вторая  причина</a:t>
            </a:r>
            <a:r>
              <a:rPr lang="ru-RU" b="1" dirty="0"/>
              <a:t> </a:t>
            </a:r>
            <a:r>
              <a:rPr lang="ru-RU" dirty="0"/>
              <a:t>- это борьба за самостоятельность и протест против слишком большой родительской опеки.</a:t>
            </a:r>
          </a:p>
          <a:p>
            <a:r>
              <a:rPr lang="ru-RU" b="1" i="1" dirty="0"/>
              <a:t>Третья причина</a:t>
            </a:r>
            <a:r>
              <a:rPr lang="ru-RU" b="1" dirty="0"/>
              <a:t> </a:t>
            </a:r>
            <a:r>
              <a:rPr lang="ru-RU" dirty="0"/>
              <a:t>– месть.</a:t>
            </a:r>
          </a:p>
          <a:p>
            <a:r>
              <a:rPr lang="ru-RU" b="1" i="1" dirty="0"/>
              <a:t>Четвертая причина- </a:t>
            </a:r>
            <a:r>
              <a:rPr lang="ru-RU" dirty="0"/>
              <a:t>потеря веры в себя. </a:t>
            </a:r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</TotalTime>
  <Words>1073</Words>
  <Application>Microsoft Office PowerPoint</Application>
  <PresentationFormat>Экран (4:3)</PresentationFormat>
  <Paragraphs>100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Капризы и упрямство в дошкольном возрасте</vt:lpstr>
      <vt:lpstr>Актуальность</vt:lpstr>
      <vt:lpstr>Родительское собрание </vt:lpstr>
      <vt:lpstr>Приглашение на собрание</vt:lpstr>
      <vt:lpstr>Приветствие </vt:lpstr>
      <vt:lpstr>Психологический настрой на работу </vt:lpstr>
      <vt:lpstr>Слайд 7</vt:lpstr>
      <vt:lpstr>Слайд 8</vt:lpstr>
      <vt:lpstr>Причины плохого поведения у ребенка</vt:lpstr>
      <vt:lpstr>«Что необходимо знать родителям о детском упрямстве и капризности» </vt:lpstr>
      <vt:lpstr>Упражнение «Есть мнение» </vt:lpstr>
      <vt:lpstr>Вопросы для обсуждения: </vt:lpstr>
      <vt:lpstr>Советы</vt:lpstr>
      <vt:lpstr>Игра -упражнение « Продолжи фразу»</vt:lpstr>
      <vt:lpstr> «Что могут сделать родители для преодоления упрямства и капризности у детей» </vt:lpstr>
      <vt:lpstr>«Что могут сделать родители для преодоления упрямства и капризности у детей»</vt:lpstr>
      <vt:lpstr>Слайд 17</vt:lpstr>
      <vt:lpstr>Нельзя наказывать и ругать когда:</vt:lpstr>
      <vt:lpstr>Творческая игра «Какой он – мой ребёнок?» </vt:lpstr>
      <vt:lpstr>Рефлексия </vt:lpstr>
      <vt:lpstr>Спасибо за внимание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Капризы и упрямство в дошкольном возрасте</dc:title>
  <dc:creator>Ксюша</dc:creator>
  <cp:lastModifiedBy>Admin</cp:lastModifiedBy>
  <cp:revision>12</cp:revision>
  <dcterms:created xsi:type="dcterms:W3CDTF">2018-03-13T16:22:13Z</dcterms:created>
  <dcterms:modified xsi:type="dcterms:W3CDTF">2021-09-28T06:06:20Z</dcterms:modified>
</cp:coreProperties>
</file>